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93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78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30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0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71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77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15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48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33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20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97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C3D15-BD8B-4604-A124-84AD31CD1BEC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849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24000" y="31376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kumimoji="1"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1-A</a:t>
            </a:r>
            <a:r>
              <a:rPr kumimoji="1"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学会口頭発表時、申告すべき</a:t>
            </a:r>
            <a:r>
              <a:rPr kumimoji="1"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状態がない時</a:t>
            </a:r>
            <a:endParaRPr kumimoji="1" lang="ja-JP" altLang="en-US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2900" y="986119"/>
            <a:ext cx="11468100" cy="56477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36694" y="1360218"/>
            <a:ext cx="7718612" cy="23422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36694" y="1461970"/>
            <a:ext cx="7718612" cy="1624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36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39</a:t>
            </a:r>
            <a:r>
              <a:rPr kumimoji="1" lang="ja-JP" altLang="en-US" sz="36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kumimoji="1"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日本眼腫瘍学会</a:t>
            </a:r>
            <a:endParaRPr kumimoji="1" lang="en-US" altLang="ja-JP" sz="3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endParaRPr kumimoji="1" lang="ja-JP" altLang="en-US" sz="3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36694" y="3041050"/>
            <a:ext cx="7718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筆頭演者氏名：○○　○○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00101" y="4949396"/>
            <a:ext cx="10563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1"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r>
              <a:rPr kumimoji="1"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310866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49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kawahigashi@orbit-cs.net</dc:creator>
  <cp:lastModifiedBy>山内 清司</cp:lastModifiedBy>
  <cp:revision>10</cp:revision>
  <dcterms:created xsi:type="dcterms:W3CDTF">2019-04-25T13:35:04Z</dcterms:created>
  <dcterms:modified xsi:type="dcterms:W3CDTF">2022-08-15T01:31:11Z</dcterms:modified>
</cp:coreProperties>
</file>